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203A-99B6-44A9-ACB4-04F44423FA8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04F8-2AD0-4048-AD2F-4690547C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904F8-2AD0-4048-AD2F-4690547C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C0011A-FEE4-4080-BA8F-63851A29F9E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AD0EB6-6291-4D01-B986-2B4255B0FA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7620000" cy="2133600"/>
          </a:xfrm>
        </p:spPr>
        <p:txBody>
          <a:bodyPr/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CABINET LOGOPEDIC INTER</a:t>
            </a: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ȘCOLAR NR. </a:t>
            </a:r>
            <a:r>
              <a:rPr lang="ro-RO" sz="3200" b="1" i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i="1" dirty="0" smtClean="0">
                <a:latin typeface="Times New Roman" pitchFamily="18" charset="0"/>
                <a:cs typeface="Times New Roman" pitchFamily="18" charset="0"/>
              </a:rPr>
              <a:t>ORAȘ </a:t>
            </a: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MĂCIN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7175351" cy="17931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cjraetl.ro/wp-content/uploads/2017/02/logo-cjrae_300x8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99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153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Serviciile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logopedice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pot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ajuta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copil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care: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b="1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pronunță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unul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sunete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dislalie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vocabular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prea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limitat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vârsta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întârziere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limbajului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repetă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prelungește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sunete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silabe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prezintă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blocaje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discursul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său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bâlbâială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refuză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vorbească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comunice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verbal cu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cei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jur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mutism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voluntar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psihogen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vorbește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repede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neinteligibil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tahilalie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prezintă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tulburări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scris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citit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dislexo-disgrafie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).  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endParaRPr lang="en-US" sz="1600" b="1" dirty="0"/>
          </a:p>
        </p:txBody>
      </p:sp>
      <p:pic>
        <p:nvPicPr>
          <p:cNvPr id="5122" name="Picture 2" descr="C:\Users\user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705457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8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525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PROF. LOGOPED: </a:t>
            </a:r>
            <a:br>
              <a:rPr lang="ro-RO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o-RO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VĂCARU ALINA NICOLETA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user\Desktop\alina\poze\al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533400"/>
            <a:ext cx="14881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048000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Am absolvit Facultatea de Psihologie- Sociologie și Științe Politice din cadrul Universității Hyperion în anul 2007, cu specializarea Psihosociologie.</a:t>
            </a:r>
          </a:p>
          <a:p>
            <a:pPr marL="109728" indent="0"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	În anul 2008 am participat la concursul național de titularizare și am ocupat postul de profesor logoped în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cadrul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C.J.R.A.E.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Tulcea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activitate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desf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ășurată în Cabinetul Logopedic Interșcolar nr. 13 din orașul Măcin.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450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UNA DINTRE UNITĂȚILE ŞCOLARE ARONDATE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CABINETULUI</a:t>
            </a:r>
            <a:r>
              <a:rPr lang="ro-RO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ÎN CARE ÎMI DESFĂȘOR ACTIVITATEA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ŞCOALA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GIMNAZIALĂ „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GHEORGHE BANEA“ </a:t>
            </a:r>
            <a:r>
              <a:rPr lang="ro-RO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MĂCIN</a:t>
            </a:r>
            <a:endParaRPr lang="en-US" sz="20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ȘCOALA GIMNAZIALĂ NR. 1 (structură)</a:t>
            </a:r>
            <a:endParaRPr lang="ro-RO" sz="20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GRĂDINIŢA NR. 3 (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structură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o-RO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/>
          </a:p>
        </p:txBody>
      </p:sp>
      <p:pic>
        <p:nvPicPr>
          <p:cNvPr id="4" name="Picture 3" descr="Fotografia postatÄ de Ècoala Gheorghe Banea MÄci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384323"/>
            <a:ext cx="64008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11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Cabinetul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ogopedic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nter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colar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Nr 13 este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structur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ăță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pecial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integrat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ăță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ntului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preuniversitar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copii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cerin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 educative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speciale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care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prezint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precum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dificult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 de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coordonat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monitorizat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evaluat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Centrul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Jude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Resurse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Asisten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Educa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ional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ăTulcea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2413338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>
              <a:buNone/>
            </a:pPr>
            <a:r>
              <a:rPr lang="ro-RO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desf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urat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CLI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terapia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precum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elaborarea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proiecte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corespunz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principalelor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disfunc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ionalit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ale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comunic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user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80" y="3429000"/>
            <a:ext cx="526694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59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mea, ca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profeso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logoped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depistarea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identificarea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corectarea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/ ameliorarea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rilor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consilierea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cadrelor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didactice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problematica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specific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activit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preg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meto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dico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tiin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ific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complementar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stabilirea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ntocmirea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programelor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prevenire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logopedic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colaborarea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comunit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locale.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026" name="Picture 2" descr="C:\Users\user\Desktop\fotografii din telefon\WP_20180123_10_06_3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67743"/>
            <a:ext cx="2610716" cy="39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07949"/>
            <a:ext cx="2566416" cy="3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6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parcursul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scolar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lucre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 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efecti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v 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15-40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3074" name="Picture 2" descr="C:\Users\user\Desktop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2" y="1353491"/>
            <a:ext cx="7540752" cy="43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6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318" y="381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competen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ului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logope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cadrul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CLI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intr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urmatoarele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057400" y="2782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959" y="1219200"/>
            <a:ext cx="80945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rile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pronun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articulare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rile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ritm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fluen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vorbirii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scris-citit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rile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dezvoltare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rile de voce;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influenteaz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negativ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adaptarea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colar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social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4" y="3456709"/>
            <a:ext cx="4033404" cy="28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56709"/>
            <a:ext cx="3903518" cy="28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8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desfa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urat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 de mine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 C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abinetul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ogopedic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nterșcolar Nr. 13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toarele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obiective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130433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depistarea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identificarea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scolarii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nscri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unitățile arondate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395478" lvl="0" indent="-285750"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asigurarea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caracterului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preventiv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activit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terapie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logopedic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acordarea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aten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prioritare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nscri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gr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scopul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prevenirii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instal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dificult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scrisului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cititului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 v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rsta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colar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395478" lvl="0" indent="-285750"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orientarea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terapiei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logopedice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corectare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recuperare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compensare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adaptare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integrare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colar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social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ă;</a:t>
            </a:r>
          </a:p>
          <a:p>
            <a:pPr marL="395478" lvl="0" indent="-285750"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corectarea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vederea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diminu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riscului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395478" lvl="0" indent="-285750"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sprijinirea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cadrelor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didactice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abordarea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personalizat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copiilor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7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609600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activit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terapie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logopedic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regul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45 de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minute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orma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organizare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mici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2-4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copii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individual,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urmatoarele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criterii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ro-RO" b="1" dirty="0"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tipul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ro-RO" b="1" dirty="0"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gravitatea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tulbur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ro-RO" b="1" dirty="0"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rsta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copilului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elevului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ro-RO" b="1" dirty="0"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colaborarea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familia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viz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receptivitatea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implicarea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activ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posibilitatea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raspuns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programarea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propusa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etc.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pic>
        <p:nvPicPr>
          <p:cNvPr id="4098" name="Picture 2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029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7852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301</Words>
  <Application>Microsoft Office PowerPoint</Application>
  <PresentationFormat>On-screen Show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2018-04-25T17:45:35Z</dcterms:created>
  <dcterms:modified xsi:type="dcterms:W3CDTF">2020-09-13T10:04:58Z</dcterms:modified>
</cp:coreProperties>
</file>